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9" autoAdjust="0"/>
  </p:normalViewPr>
  <p:slideViewPr>
    <p:cSldViewPr>
      <p:cViewPr varScale="1">
        <p:scale>
          <a:sx n="74" d="100"/>
          <a:sy n="74" d="100"/>
        </p:scale>
        <p:origin x="51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26499D-2560-4B98-87D9-783117B5C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083E5-78AF-460A-B846-3A637FC206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FCC815-F3CA-45A8-97AB-C3DCAB530F49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7840E2-EF95-41FF-9CAE-C63BDA9193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8A455F-BB3A-4AF4-8C17-6B676F949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9EAAE-2588-4119-8219-9B771D68D9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46653-767E-4415-9BBA-3B5C3B3DE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96DEE3-B0DC-4292-B238-82C52430D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A5DA1425-8519-4532-9903-4E4C05900B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1061FF4B-65D4-4D87-90C4-2EA7B52F7E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4A5BF625-C1F6-4615-A5ED-34763626B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AA100FD-687D-4514-9D61-AC5A85FEB7D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EE2A-2FC9-4EAC-A516-EB79473A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9A8F-2914-41EF-803B-5D9BE09CD6EC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7CAD-2BC8-4E3F-8309-2404659D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4D36D-F36B-4F09-833F-DF5712F7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D668-D313-414C-8F8B-3404679AE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6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5ADF-4E54-496B-8E0D-864B423B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A55B-A4FF-4D46-B7E8-B2672DF020D0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30972-6410-4F6B-9775-2D207063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BBE0-A698-4CC5-8A8D-21A54151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F59-9F1D-4D33-8B74-DAB084263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62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CE7B2-BD5A-4DD4-AA5C-6410E361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42F3-9A87-4EC3-8C8D-FC3477696832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2E8DD-F456-4208-BDB7-6AD411EE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65B6-E5BB-4F0D-A801-DB981F91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17B2-7795-4E1E-A4B2-53889084F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59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A296B-E68D-4988-BD9D-FDA8C07B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7A074-5A9F-4E27-8828-82C4047504C7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DE23F-7684-4621-A772-583ECFCA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524C-B9A5-4784-8FC2-6A51E9CB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7090-8AA3-4410-9A5B-2148A62E0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3BFB2-78A5-4FF3-AC12-AF995A30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C423-2D70-46A5-8639-633B8E6E4B1F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2896-535F-496C-BEAE-266666B5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95093-B9B7-4583-932F-190FC7CE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084B-D8A4-41AA-A60C-990528C0F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5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BB1200-224A-4B2B-9BDF-C61036E6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542B-0234-4A52-98AE-CE1C27C94EA2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9CCF55-9B80-4625-A681-85A99284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3EF251-AB5F-4453-A874-97A04B83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3591-6090-470F-86DF-1BE6AEF3A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99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C120D5-43A2-4891-8DD5-0C55E4F8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78DC-4F8C-4565-98FB-B3D038B8C53D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40E3AC-C9DC-4844-AA19-57F01EF5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5D195B-0D90-4774-8C77-37A05B60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5F2D-4564-4BC2-80C7-2A8102EBE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9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DD958F-5C43-47CB-8B45-0E770237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695C-5F9E-46AC-8C02-887E46E4CB29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961EE-7566-475B-B098-B29732A5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6D7FFF-6B3C-41A2-BA7F-8362B735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CC8C-6ACE-4366-9574-1455F0759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46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8B82-6331-4B82-9E0B-989895F8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CACF-AC56-4402-A83E-5D7402EA6900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0877E5-00F8-4859-964B-960EECBC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47097F-1591-4D77-917E-E4EC3868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1F05-22A0-4849-98D3-E39256EA2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37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D41F61-628B-4A60-9C97-9D43A5CC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08D8-07E8-4514-BD15-1617437E21C7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F8F7B-87ED-43D6-9BFD-753FB34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E4E413-F51F-4F1F-AEDA-C3F122D3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49AC-6F50-4B55-B5DC-7A47C956F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4D2EC8-AD7B-4712-8783-D9FE257C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3763-B954-439A-ABE1-E7258EAE7CCD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B4D4A-5A59-4ACC-8E25-EFE5C5CB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1CE6-AFB2-4A67-8EA4-AFF2CD47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216C-8439-40C9-A918-E956C2F9C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31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2F4C966-CAF8-4799-B8B0-4C41EDC1A2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B10444-B607-46EC-A240-F7E121573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374FF-FD56-4178-99F8-D4CD99B30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F14F2-7213-4533-B1AC-B2D289EDED9E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F3FD-45F7-4402-A60E-9370A8333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8A03-CB27-4A9C-AEF6-DB3783BFF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235F15-6E41-4137-BBC4-4EC4D5B2F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wfoundation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rowfoundation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>
            <a:extLst>
              <a:ext uri="{FF2B5EF4-FFF2-40B4-BE49-F238E27FC236}">
                <a16:creationId xmlns:a16="http://schemas.microsoft.com/office/drawing/2014/main" id="{FF475275-D86C-466A-91EA-BC58CC656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37" y="439737"/>
            <a:ext cx="8229600" cy="3970337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1200" dirty="0"/>
            </a:br>
            <a:endParaRPr lang="en-US" altLang="en-US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Date: </a:t>
            </a:r>
            <a:r>
              <a:rPr lang="en-US" altLang="en-US" sz="1200" b="1" dirty="0">
                <a:solidFill>
                  <a:srgbClr val="0000FF"/>
                </a:solidFill>
              </a:rPr>
              <a:t>March 22-27, 2022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Location: </a:t>
            </a:r>
            <a:r>
              <a:rPr lang="en-US" altLang="en-US" sz="1200" b="1" dirty="0">
                <a:solidFill>
                  <a:srgbClr val="0000FF"/>
                </a:solidFill>
              </a:rPr>
              <a:t>Our</a:t>
            </a:r>
            <a:r>
              <a:rPr lang="en-US" altLang="en-US" sz="1200" b="1" dirty="0"/>
              <a:t> </a:t>
            </a:r>
            <a:r>
              <a:rPr lang="en-US" altLang="en-US" sz="1200" b="1" dirty="0">
                <a:solidFill>
                  <a:srgbClr val="0000FF"/>
                </a:solidFill>
              </a:rPr>
              <a:t>River Bank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Contact</a:t>
            </a:r>
            <a:r>
              <a:rPr lang="hi-IN" altLang="en-US" sz="1200" dirty="0"/>
              <a:t>:</a:t>
            </a:r>
            <a:r>
              <a:rPr lang="en-US" altLang="en-US" sz="1200" dirty="0"/>
              <a:t> </a:t>
            </a:r>
            <a:r>
              <a:rPr lang="en-US" altLang="en-US" sz="1200" dirty="0">
                <a:solidFill>
                  <a:srgbClr val="0000FF"/>
                </a:solidFill>
              </a:rPr>
              <a:t>Local ROW Volunteer/Coordinator</a:t>
            </a:r>
            <a:endParaRPr lang="en-US" altLang="en-US" sz="1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hlinkClick r:id="rId3"/>
              </a:rPr>
              <a:t>www.rowfoundation.org</a:t>
            </a:r>
            <a:r>
              <a:rPr lang="en-US" altLang="en-US" sz="1200" dirty="0"/>
              <a:t> (HQ Contact Subijoy Dutta </a:t>
            </a:r>
            <a:r>
              <a:rPr lang="en-US" altLang="en-US" sz="1200" dirty="0">
                <a:hlinkClick r:id="rId4"/>
              </a:rPr>
              <a:t>rowfoundation@gmail.com</a:t>
            </a:r>
            <a:r>
              <a:rPr lang="en-US" altLang="en-US" sz="1200" dirty="0"/>
              <a:t> ) </a:t>
            </a:r>
            <a:endParaRPr lang="en-US" altLang="en-US" sz="1200" b="1" dirty="0">
              <a:solidFill>
                <a:srgbClr val="0000FF"/>
              </a:solidFill>
            </a:endParaRP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E5B4E1E6-2064-425E-9C0B-01E80A89C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" y="3249802"/>
            <a:ext cx="9382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>
            <a:extLst>
              <a:ext uri="{FF2B5EF4-FFF2-40B4-BE49-F238E27FC236}">
                <a16:creationId xmlns:a16="http://schemas.microsoft.com/office/drawing/2014/main" id="{3415CC3C-E2EF-42F5-B259-A0E6C24F2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44" y="3213101"/>
            <a:ext cx="823785" cy="82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>
            <a:extLst>
              <a:ext uri="{FF2B5EF4-FFF2-40B4-BE49-F238E27FC236}">
                <a16:creationId xmlns:a16="http://schemas.microsoft.com/office/drawing/2014/main" id="{333A4A0C-68CF-47C8-A792-C228E6F30E48}"/>
              </a:ext>
            </a:extLst>
          </p:cNvPr>
          <p:cNvSpPr txBox="1">
            <a:spLocks noChangeArrowheads="1"/>
          </p:cNvSpPr>
          <p:nvPr/>
        </p:nvSpPr>
        <p:spPr bwMode="auto">
          <a:xfrm rot="-2250033">
            <a:off x="242888" y="855663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Vrinda" panose="020B0502040204020203" pitchFamily="34" charset="0"/>
              </a:rPr>
              <a:t>Come!!!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Vrinda" panose="020B0502040204020203" pitchFamily="34" charset="0"/>
              </a:rPr>
              <a:t>Let us Take Steps</a:t>
            </a:r>
            <a:endParaRPr lang="en-US" altLang="en-US" sz="1800"/>
          </a:p>
        </p:txBody>
      </p:sp>
      <p:sp>
        <p:nvSpPr>
          <p:cNvPr id="3078" name="TextBox 3">
            <a:extLst>
              <a:ext uri="{FF2B5EF4-FFF2-40B4-BE49-F238E27FC236}">
                <a16:creationId xmlns:a16="http://schemas.microsoft.com/office/drawing/2014/main" id="{C373A9A6-7099-4939-9C71-DD72CE4E468D}"/>
              </a:ext>
            </a:extLst>
          </p:cNvPr>
          <p:cNvSpPr txBox="1">
            <a:spLocks noChangeArrowheads="1"/>
          </p:cNvSpPr>
          <p:nvPr/>
        </p:nvSpPr>
        <p:spPr bwMode="auto">
          <a:xfrm rot="2189707">
            <a:off x="6694488" y="1138238"/>
            <a:ext cx="2079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Vrinda" panose="020B0502040204020203" pitchFamily="34" charset="0"/>
              </a:rPr>
              <a:t>Save our Rivers and Streams</a:t>
            </a:r>
            <a:endParaRPr lang="en-US" altLang="en-US" sz="1800" b="1"/>
          </a:p>
        </p:txBody>
      </p:sp>
      <p:sp>
        <p:nvSpPr>
          <p:cNvPr id="3079" name="TextBox 4">
            <a:extLst>
              <a:ext uri="{FF2B5EF4-FFF2-40B4-BE49-F238E27FC236}">
                <a16:creationId xmlns:a16="http://schemas.microsoft.com/office/drawing/2014/main" id="{09A3A163-9A49-40B4-9FE0-CDA47535F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39963"/>
            <a:ext cx="46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80" name="Picture 1">
            <a:extLst>
              <a:ext uri="{FF2B5EF4-FFF2-40B4-BE49-F238E27FC236}">
                <a16:creationId xmlns:a16="http://schemas.microsoft.com/office/drawing/2014/main" id="{05AA2E54-2055-4F82-91A5-3E61ACC84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589213"/>
            <a:ext cx="382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>
            <a:extLst>
              <a:ext uri="{FF2B5EF4-FFF2-40B4-BE49-F238E27FC236}">
                <a16:creationId xmlns:a16="http://schemas.microsoft.com/office/drawing/2014/main" id="{F3C51275-A214-42F1-A1BE-EB40A7255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589213"/>
            <a:ext cx="382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5">
            <a:extLst>
              <a:ext uri="{FF2B5EF4-FFF2-40B4-BE49-F238E27FC236}">
                <a16:creationId xmlns:a16="http://schemas.microsoft.com/office/drawing/2014/main" id="{7841E94B-7169-41C9-900B-353BE9D7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2667000"/>
            <a:ext cx="21351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Organized by:  </a:t>
            </a:r>
            <a:r>
              <a:rPr lang="en-US" altLang="en-US" sz="1100">
                <a:solidFill>
                  <a:schemeClr val="bg1"/>
                </a:solidFill>
              </a:rPr>
              <a:t>Local Volunteers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 </a:t>
            </a:r>
            <a:br>
              <a:rPr lang="en-US" altLang="en-US" sz="1100">
                <a:solidFill>
                  <a:schemeClr val="bg1"/>
                </a:solidFill>
              </a:rPr>
            </a:br>
            <a:endParaRPr lang="en-US" altLang="en-US" sz="11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900D9-6198-4213-82BB-FB9C23C24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27" y="457200"/>
            <a:ext cx="4914021" cy="2855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65814E-67AD-4358-A151-7C707DD0A046}"/>
              </a:ext>
            </a:extLst>
          </p:cNvPr>
          <p:cNvSpPr txBox="1"/>
          <p:nvPr/>
        </p:nvSpPr>
        <p:spPr>
          <a:xfrm flipH="1">
            <a:off x="4602941" y="2684514"/>
            <a:ext cx="251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Organized by Local Volunteers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58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Subijoy Dutta</dc:creator>
  <cp:lastModifiedBy>SUBIJOY DUTTA</cp:lastModifiedBy>
  <cp:revision>40</cp:revision>
  <dcterms:created xsi:type="dcterms:W3CDTF">2012-03-09T05:38:26Z</dcterms:created>
  <dcterms:modified xsi:type="dcterms:W3CDTF">2022-03-05T20:32:36Z</dcterms:modified>
</cp:coreProperties>
</file>